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1/2/2021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604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33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413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96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491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48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27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06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35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1/2/2021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8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213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1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3AE07609-4E83-4DC9-BF7F-6BEAD312BA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397938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45AE49-366A-4E51-9909-FE0DEF108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en-US" sz="6000" dirty="0">
                <a:solidFill>
                  <a:schemeClr val="bg1"/>
                </a:solidFill>
              </a:rPr>
              <a:t>MY PPT   </a:t>
            </a:r>
            <a:endParaRPr lang="en-IN" sz="6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484798-83E5-41EB-AFD1-7E61A442A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1031"/>
            <a:ext cx="5449479" cy="1663493"/>
          </a:xfrm>
        </p:spPr>
        <p:txBody>
          <a:bodyPr anchor="b">
            <a:normAutofit/>
          </a:bodyPr>
          <a:lstStyle/>
          <a:p>
            <a:pPr algn="r"/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12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33B589"/>
      </a:accent1>
      <a:accent2>
        <a:srgbClr val="2FB1BC"/>
      </a:accent2>
      <a:accent3>
        <a:srgbClr val="5DA5ED"/>
      </a:accent3>
      <a:accent4>
        <a:srgbClr val="4E5BEB"/>
      </a:accent4>
      <a:accent5>
        <a:srgbClr val="986EEE"/>
      </a:accent5>
      <a:accent6>
        <a:srgbClr val="C34EEB"/>
      </a:accent6>
      <a:hlink>
        <a:srgbClr val="AE6981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Garamond</vt:lpstr>
      <vt:lpstr>Goudy Old Style</vt:lpstr>
      <vt:lpstr>SavonVTI</vt:lpstr>
      <vt:lpstr>MY PPT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PPT   </dc:title>
  <dc:creator>Rishu Jaiswal</dc:creator>
  <cp:lastModifiedBy>Rishu Jaiswal</cp:lastModifiedBy>
  <cp:revision>1</cp:revision>
  <dcterms:created xsi:type="dcterms:W3CDTF">2021-01-02T09:24:06Z</dcterms:created>
  <dcterms:modified xsi:type="dcterms:W3CDTF">2021-01-02T09:25:19Z</dcterms:modified>
</cp:coreProperties>
</file>

<file path=docProps/thumbnail.jpeg>
</file>